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78" r:id="rId2"/>
    <p:sldId id="256" r:id="rId3"/>
    <p:sldId id="257" r:id="rId4"/>
    <p:sldId id="273" r:id="rId5"/>
    <p:sldId id="274" r:id="rId6"/>
    <p:sldId id="275" r:id="rId7"/>
    <p:sldId id="276" r:id="rId8"/>
    <p:sldId id="277" r:id="rId9"/>
    <p:sldId id="279" r:id="rId1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m Tudo Propaganda" initials="CTP" lastIdx="1" clrIdx="0">
    <p:extLst>
      <p:ext uri="{19B8F6BF-5375-455C-9EA6-DF929625EA0E}">
        <p15:presenceInfo xmlns:p15="http://schemas.microsoft.com/office/powerpoint/2012/main" userId="8156c105405d3e9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4A12"/>
    <a:srgbClr val="7A4233"/>
    <a:srgbClr val="8F5D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2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40557B-FC6F-4F4D-B5D1-C41A8D942A2B}" type="datetimeFigureOut">
              <a:rPr lang="pt-BR" smtClean="0"/>
              <a:t>04/02/2026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FB2346-CEE8-4154-BFA2-CA9BECDEB79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463003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1F5449-22E9-4635-AD3B-06480E26EB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67E00EE-D1ED-43B9-9F6F-C6646C7073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75B8513-C833-405E-B231-66E27EF09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1EAF-EE7E-4A7B-A000-C8FEC3534EF0}" type="datetimeFigureOut">
              <a:rPr lang="pt-BR" smtClean="0"/>
              <a:t>04/02/2026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1EF4B3C-D474-4B8C-A327-6F3007102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74E4BFE-8C11-4CC4-BF53-E882B7D58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4F932-141A-4467-A289-8DCF2494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722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935B69-FD8F-4245-9E9B-6A9B094A0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C514992-58DD-4CB3-9F31-1445C7F902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20C4ECD-8C1B-472A-9732-DEDB594BB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1EAF-EE7E-4A7B-A000-C8FEC3534EF0}" type="datetimeFigureOut">
              <a:rPr lang="pt-BR" smtClean="0"/>
              <a:t>04/02/2026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0EB30CD-AA7F-47E9-84E8-83DFAA340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05FFB2C-229A-4F97-A7CC-F47F30336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4F932-141A-4467-A289-8DCF2494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08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76DFB58-8EFC-4DF1-871B-418B42C43D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2277C06-CA41-48B2-BC85-15B0CE1569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C8E58C6-6B1A-4B16-BDFE-791693807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1EAF-EE7E-4A7B-A000-C8FEC3534EF0}" type="datetimeFigureOut">
              <a:rPr lang="pt-BR" smtClean="0"/>
              <a:t>04/02/2026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07EDE65-D997-4D06-9225-FD97B4DD9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0E27D11-5B06-46FF-BAF8-23B643A32B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4F932-141A-4467-A289-8DCF2494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4534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E60E64-2F7A-4F2D-BAE6-0CDF36327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F24347C-3C95-43C8-AE72-040A662F0C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14BA1B9-4CE1-49E1-A54D-02AA9DCA5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1EAF-EE7E-4A7B-A000-C8FEC3534EF0}" type="datetimeFigureOut">
              <a:rPr lang="pt-BR" smtClean="0"/>
              <a:t>04/02/2026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7645E99-5EF0-40CF-9300-79F3E9ED7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730D051-60B0-4AFA-9AD5-A43814FC0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4F932-141A-4467-A289-8DCF2494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3862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8F418F-59F4-4A3C-AFE5-64D23232C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D1FC591-B5FB-44AD-AC77-C8FC594F0E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88EEF05-F9C9-4CCD-96E7-F6E5944CB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1EAF-EE7E-4A7B-A000-C8FEC3534EF0}" type="datetimeFigureOut">
              <a:rPr lang="pt-BR" smtClean="0"/>
              <a:t>04/02/2026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6B200AF-182E-494B-B0B9-3DECA4206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16DC8DB-7475-4D33-9ED9-B3CF86522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4F932-141A-4467-A289-8DCF2494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1255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DF7C2C-B1D8-4B94-B85F-991C57D5C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4DFE7BC-EC0C-4684-90BB-4C8E686E21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0815040-4B14-450F-9DFB-7358261C15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7023EFB9-6DB9-43F9-A17A-C6C2A38F8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1EAF-EE7E-4A7B-A000-C8FEC3534EF0}" type="datetimeFigureOut">
              <a:rPr lang="pt-BR" smtClean="0"/>
              <a:t>04/02/2026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88BCC64-077C-47D7-BBD0-3F521CE7A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DF657AE2-3C5B-4AAB-9238-A2815BD92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4F932-141A-4467-A289-8DCF2494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3593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9D5ED0-9304-433A-BDB2-B96406E49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CAC9DA5-E949-4AB7-B037-8ED4B6F75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C6DABE7-3E21-47AE-8B1D-6913D2C1AE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0FC51A9-4E77-4DF9-B31A-EC53263BD8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53B05185-DAED-4D31-A7FF-18A1C930EC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1486B6E6-06E3-40E5-A507-5342B56B9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1EAF-EE7E-4A7B-A000-C8FEC3534EF0}" type="datetimeFigureOut">
              <a:rPr lang="pt-BR" smtClean="0"/>
              <a:t>04/02/2026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4C13D61-1CC0-4076-9C33-D41E2E597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58A28C9-BEDE-459A-9646-F630ACEFB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4F932-141A-4467-A289-8DCF2494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3259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48E861-DE18-4216-9050-2D8754799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BE40104-3C9B-449C-8F19-BE992EF49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1EAF-EE7E-4A7B-A000-C8FEC3534EF0}" type="datetimeFigureOut">
              <a:rPr lang="pt-BR" smtClean="0"/>
              <a:t>04/02/2026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BF391007-1C51-4142-AC44-645D2E912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E1D46B16-2478-45BA-AF76-BE2060855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4F932-141A-4467-A289-8DCF2494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59447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705365B9-DE14-40E9-853A-1A67C0C84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1EAF-EE7E-4A7B-A000-C8FEC3534EF0}" type="datetimeFigureOut">
              <a:rPr lang="pt-BR" smtClean="0"/>
              <a:t>04/02/2026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2C4DD4C-7EEA-4B90-B8DD-D15955028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D6C857D-28D4-4FD1-873D-4ECAB13F7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4F932-141A-4467-A289-8DCF2494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2174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5A5459-17EB-47FE-B8B5-7280F1C37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99020D8-DFA9-4B3F-A2A4-0CA069946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10DE82E-41D6-46EA-8633-637C30767A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6BCC07F-8929-4C71-94B0-A5EC3A822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1EAF-EE7E-4A7B-A000-C8FEC3534EF0}" type="datetimeFigureOut">
              <a:rPr lang="pt-BR" smtClean="0"/>
              <a:t>04/02/2026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612D6CE-71B2-4D92-BD01-90CC338A4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D5FFE46-931A-4E4B-B88A-26BD0BDBB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4F932-141A-4467-A289-8DCF2494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6639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515C298-2545-426A-8731-8E86C066D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AA392D0-89DE-4841-9355-F73DF8B260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1940296-A675-42C3-9901-0D06A63523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BC7C5F7-B5B4-4926-B846-BBE4EF0CA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11EAF-EE7E-4A7B-A000-C8FEC3534EF0}" type="datetimeFigureOut">
              <a:rPr lang="pt-BR" smtClean="0"/>
              <a:t>04/02/2026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BF10A88-5812-4E53-A116-1C7E9751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DF5A812-12FF-4A1F-A31B-B80D41384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4F932-141A-4467-A289-8DCF2494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0277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F6ADC6E-439A-430A-B279-3C9E7FB00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DAAF482-8FAE-4DEB-88ED-2403646FC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EFE220A-9CCD-4B6D-8146-435B6842A8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011EAF-EE7E-4A7B-A000-C8FEC3534EF0}" type="datetimeFigureOut">
              <a:rPr lang="pt-BR" smtClean="0"/>
              <a:t>04/02/2026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082FCCF-9748-4D72-AC97-63816729FF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B0031D0-E755-4ECA-A8DB-6DB3735E77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4F932-141A-4467-A289-8DCF2494110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3373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021BD1-55D9-5564-567E-40C0B8E43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C47B88CF-9CE3-B600-7940-9FECE139315E}"/>
              </a:ext>
            </a:extLst>
          </p:cNvPr>
          <p:cNvSpPr txBox="1"/>
          <p:nvPr/>
        </p:nvSpPr>
        <p:spPr>
          <a:xfrm>
            <a:off x="5637178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19072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D208A55C-6730-4C9F-970C-405AF60ED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977958"/>
            <a:ext cx="9144000" cy="1070042"/>
          </a:xfrm>
        </p:spPr>
        <p:txBody>
          <a:bodyPr>
            <a:normAutofit/>
          </a:bodyPr>
          <a:lstStyle/>
          <a:p>
            <a:r>
              <a:rPr lang="pt-BR" sz="2800" b="1" dirty="0">
                <a:solidFill>
                  <a:srgbClr val="6A4A12"/>
                </a:solidFill>
              </a:rPr>
              <a:t>Título do Trabalho</a:t>
            </a:r>
          </a:p>
          <a:p>
            <a:r>
              <a:rPr lang="pt-BR" sz="2800" b="1" dirty="0">
                <a:solidFill>
                  <a:srgbClr val="6A4A12"/>
                </a:solidFill>
              </a:rPr>
              <a:t>Subtítulo do Trabalho (se houver)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083D2FDB-F997-4A1A-9B59-B42065E6CA62}"/>
              </a:ext>
            </a:extLst>
          </p:cNvPr>
          <p:cNvSpPr txBox="1">
            <a:spLocks/>
          </p:cNvSpPr>
          <p:nvPr/>
        </p:nvSpPr>
        <p:spPr>
          <a:xfrm>
            <a:off x="2435157" y="3220675"/>
            <a:ext cx="7321686" cy="29252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t-BR" sz="1600" b="1" dirty="0">
                <a:solidFill>
                  <a:srgbClr val="6A4A12"/>
                </a:solidFill>
              </a:rPr>
              <a:t>Autor(a):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t-BR" sz="1600" b="1" dirty="0">
                <a:solidFill>
                  <a:srgbClr val="6A4A12"/>
                </a:solidFill>
              </a:rPr>
              <a:t>Instituição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t-BR" sz="1600" b="1" dirty="0">
                <a:solidFill>
                  <a:srgbClr val="6A4A12"/>
                </a:solidFill>
              </a:rPr>
              <a:t>Agência Financiadora (se houver)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t-BR" sz="1600" b="1" dirty="0">
                <a:solidFill>
                  <a:srgbClr val="6A4A12"/>
                </a:solidFill>
              </a:rPr>
              <a:t>Coautor(a) 1: (se houver)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t-BR" sz="1600" b="1" dirty="0">
                <a:solidFill>
                  <a:srgbClr val="6A4A12"/>
                </a:solidFill>
              </a:rPr>
              <a:t>Instituição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t-BR" sz="1600" b="1" dirty="0">
                <a:solidFill>
                  <a:srgbClr val="6A4A12"/>
                </a:solidFill>
              </a:rPr>
              <a:t>Agência Financiadora (se houver)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t-BR" sz="1600" b="1" dirty="0">
                <a:solidFill>
                  <a:srgbClr val="6A4A12"/>
                </a:solidFill>
              </a:rPr>
              <a:t>Coautor(a) 2: (se houver)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t-BR" sz="1600" b="1" dirty="0">
                <a:solidFill>
                  <a:srgbClr val="6A4A12"/>
                </a:solidFill>
              </a:rPr>
              <a:t>Instituição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t-BR" sz="1600" b="1" dirty="0">
                <a:solidFill>
                  <a:srgbClr val="6A4A12"/>
                </a:solidFill>
              </a:rPr>
              <a:t>Agência Financiadora (se houver)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t-BR" sz="1600" b="1" dirty="0">
                <a:solidFill>
                  <a:srgbClr val="6A4A12"/>
                </a:solidFill>
              </a:rPr>
              <a:t>Orientador(a):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pt-BR" sz="1600" b="1" dirty="0">
                <a:solidFill>
                  <a:srgbClr val="6A4A12"/>
                </a:solidFill>
              </a:rPr>
              <a:t>Instituição 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EEE339F-6323-6649-15B0-3931556260BF}"/>
              </a:ext>
            </a:extLst>
          </p:cNvPr>
          <p:cNvSpPr txBox="1">
            <a:spLocks/>
          </p:cNvSpPr>
          <p:nvPr/>
        </p:nvSpPr>
        <p:spPr>
          <a:xfrm>
            <a:off x="2923162" y="223737"/>
            <a:ext cx="8750029" cy="972766"/>
          </a:xfrm>
          <a:prstGeom prst="round2DiagRect">
            <a:avLst/>
          </a:prstGeom>
          <a:solidFill>
            <a:srgbClr val="6A4A12"/>
          </a:solidFill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2800" b="1" dirty="0">
                <a:solidFill>
                  <a:schemeClr val="bg1"/>
                </a:solidFill>
                <a:latin typeface="+mn-lt"/>
              </a:rPr>
              <a:t>Simpósio Temático X</a:t>
            </a:r>
          </a:p>
        </p:txBody>
      </p:sp>
    </p:spTree>
    <p:extLst>
      <p:ext uri="{BB962C8B-B14F-4D97-AF65-F5344CB8AC3E}">
        <p14:creationId xmlns:p14="http://schemas.microsoft.com/office/powerpoint/2010/main" val="748389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0B4FEC-BB29-48B4-AD5D-D54EB5CD0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3162" y="491247"/>
            <a:ext cx="2217905" cy="437743"/>
          </a:xfrm>
          <a:prstGeom prst="round2DiagRect">
            <a:avLst/>
          </a:prstGeom>
          <a:solidFill>
            <a:srgbClr val="6A4A12"/>
          </a:solidFill>
        </p:spPr>
        <p:txBody>
          <a:bodyPr anchor="t">
            <a:noAutofit/>
          </a:bodyPr>
          <a:lstStyle/>
          <a:p>
            <a:pPr algn="l"/>
            <a:r>
              <a:rPr lang="pt-BR" sz="2800" b="1" dirty="0">
                <a:solidFill>
                  <a:schemeClr val="bg1"/>
                </a:solidFill>
                <a:latin typeface="+mn-lt"/>
              </a:rPr>
              <a:t>1) Introdução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C5CADB67-2CCA-0F22-9843-931B9B28E97E}"/>
              </a:ext>
            </a:extLst>
          </p:cNvPr>
          <p:cNvSpPr txBox="1"/>
          <p:nvPr/>
        </p:nvSpPr>
        <p:spPr>
          <a:xfrm>
            <a:off x="5637178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4" name="Espaço Reservado para Conteúdo 13">
            <a:extLst>
              <a:ext uri="{FF2B5EF4-FFF2-40B4-BE49-F238E27FC236}">
                <a16:creationId xmlns:a16="http://schemas.microsoft.com/office/drawing/2014/main" id="{69027C46-23D8-1E45-512F-8CF5877A8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709" y="2071991"/>
            <a:ext cx="10739337" cy="4640094"/>
          </a:xfrm>
        </p:spPr>
        <p:txBody>
          <a:bodyPr>
            <a:normAutofit/>
          </a:bodyPr>
          <a:lstStyle/>
          <a:p>
            <a:endParaRPr lang="pt-BR" sz="2000" dirty="0">
              <a:solidFill>
                <a:srgbClr val="6A4A1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6056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3A31C3-99D2-4A7D-9940-D97832B51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5D1AD99-8B0B-90A0-11A2-2DA2878A9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3162" y="491247"/>
            <a:ext cx="2524327" cy="437743"/>
          </a:xfrm>
          <a:prstGeom prst="round2DiagRect">
            <a:avLst/>
          </a:prstGeom>
          <a:solidFill>
            <a:srgbClr val="6A4A12"/>
          </a:solidFill>
        </p:spPr>
        <p:txBody>
          <a:bodyPr anchor="t">
            <a:noAutofit/>
          </a:bodyPr>
          <a:lstStyle/>
          <a:p>
            <a:pPr algn="l"/>
            <a:r>
              <a:rPr lang="pt-BR" sz="2800" b="1" dirty="0">
                <a:solidFill>
                  <a:schemeClr val="bg1"/>
                </a:solidFill>
                <a:latin typeface="+mn-lt"/>
              </a:rPr>
              <a:t>2) Metodologia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44FA4DE-C617-D448-3065-A5A85A0C4B03}"/>
              </a:ext>
            </a:extLst>
          </p:cNvPr>
          <p:cNvSpPr txBox="1"/>
          <p:nvPr/>
        </p:nvSpPr>
        <p:spPr>
          <a:xfrm>
            <a:off x="5637178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4" name="Espaço Reservado para Conteúdo 13">
            <a:extLst>
              <a:ext uri="{FF2B5EF4-FFF2-40B4-BE49-F238E27FC236}">
                <a16:creationId xmlns:a16="http://schemas.microsoft.com/office/drawing/2014/main" id="{0BB73CD8-EB48-654F-49E0-2C8198637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709" y="2071991"/>
            <a:ext cx="10739337" cy="4640094"/>
          </a:xfrm>
        </p:spPr>
        <p:txBody>
          <a:bodyPr>
            <a:normAutofit/>
          </a:bodyPr>
          <a:lstStyle/>
          <a:p>
            <a:endParaRPr lang="pt-BR" sz="2000" dirty="0">
              <a:solidFill>
                <a:srgbClr val="6A4A1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8203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0359B8-0420-1BD2-16AE-38B621F7D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C1FA2D-6136-F7A1-AFE8-0C8209F47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3162" y="491247"/>
            <a:ext cx="4197485" cy="437743"/>
          </a:xfrm>
          <a:prstGeom prst="round2DiagRect">
            <a:avLst/>
          </a:prstGeom>
          <a:solidFill>
            <a:srgbClr val="6A4A12"/>
          </a:solidFill>
        </p:spPr>
        <p:txBody>
          <a:bodyPr anchor="t">
            <a:noAutofit/>
          </a:bodyPr>
          <a:lstStyle/>
          <a:p>
            <a:pPr algn="l"/>
            <a:r>
              <a:rPr lang="pt-BR" sz="2800" b="1" dirty="0">
                <a:solidFill>
                  <a:schemeClr val="bg1"/>
                </a:solidFill>
                <a:latin typeface="+mn-lt"/>
              </a:rPr>
              <a:t>3) Resultados e Discussões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0083AF4-462D-3B04-7D2E-69953376931B}"/>
              </a:ext>
            </a:extLst>
          </p:cNvPr>
          <p:cNvSpPr txBox="1"/>
          <p:nvPr/>
        </p:nvSpPr>
        <p:spPr>
          <a:xfrm>
            <a:off x="5637178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4" name="Espaço Reservado para Conteúdo 13">
            <a:extLst>
              <a:ext uri="{FF2B5EF4-FFF2-40B4-BE49-F238E27FC236}">
                <a16:creationId xmlns:a16="http://schemas.microsoft.com/office/drawing/2014/main" id="{C4434A6C-66C6-6CCC-B747-945E6D902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709" y="2071991"/>
            <a:ext cx="10739337" cy="4640094"/>
          </a:xfrm>
        </p:spPr>
        <p:txBody>
          <a:bodyPr>
            <a:normAutofit/>
          </a:bodyPr>
          <a:lstStyle/>
          <a:p>
            <a:endParaRPr lang="pt-BR" sz="2000" dirty="0">
              <a:solidFill>
                <a:srgbClr val="6A4A1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4071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9A725F-A7AD-3C90-4384-A484FE310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FDE5F-008A-8AE7-6445-3ECC28AAE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3162" y="491247"/>
            <a:ext cx="3720829" cy="437743"/>
          </a:xfrm>
          <a:prstGeom prst="round2DiagRect">
            <a:avLst/>
          </a:prstGeom>
          <a:solidFill>
            <a:srgbClr val="6A4A12"/>
          </a:solidFill>
        </p:spPr>
        <p:txBody>
          <a:bodyPr anchor="t">
            <a:noAutofit/>
          </a:bodyPr>
          <a:lstStyle/>
          <a:p>
            <a:pPr algn="l"/>
            <a:r>
              <a:rPr lang="pt-BR" sz="2800" b="1" dirty="0">
                <a:solidFill>
                  <a:schemeClr val="bg1"/>
                </a:solidFill>
                <a:latin typeface="+mn-lt"/>
              </a:rPr>
              <a:t>4) Considerações Finais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5967F07C-7CAB-4260-E037-14189D3E239E}"/>
              </a:ext>
            </a:extLst>
          </p:cNvPr>
          <p:cNvSpPr txBox="1"/>
          <p:nvPr/>
        </p:nvSpPr>
        <p:spPr>
          <a:xfrm>
            <a:off x="5637178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4" name="Espaço Reservado para Conteúdo 13">
            <a:extLst>
              <a:ext uri="{FF2B5EF4-FFF2-40B4-BE49-F238E27FC236}">
                <a16:creationId xmlns:a16="http://schemas.microsoft.com/office/drawing/2014/main" id="{F78AB5D3-D735-F9F3-D65C-9BB8DBA1A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709" y="2071991"/>
            <a:ext cx="10739337" cy="4640094"/>
          </a:xfrm>
        </p:spPr>
        <p:txBody>
          <a:bodyPr>
            <a:normAutofit/>
          </a:bodyPr>
          <a:lstStyle/>
          <a:p>
            <a:endParaRPr lang="pt-BR" sz="2000" dirty="0">
              <a:solidFill>
                <a:srgbClr val="6A4A1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243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FC7100-CC03-1427-B6A7-66D6D3BFA0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D8014B-81C6-7494-B6A6-3F1F2C41B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3162" y="491247"/>
            <a:ext cx="2368685" cy="437743"/>
          </a:xfrm>
          <a:prstGeom prst="round2DiagRect">
            <a:avLst/>
          </a:prstGeom>
          <a:solidFill>
            <a:srgbClr val="6A4A12"/>
          </a:solidFill>
        </p:spPr>
        <p:txBody>
          <a:bodyPr anchor="t">
            <a:noAutofit/>
          </a:bodyPr>
          <a:lstStyle/>
          <a:p>
            <a:pPr algn="l"/>
            <a:r>
              <a:rPr lang="pt-BR" sz="2800" b="1" dirty="0">
                <a:solidFill>
                  <a:schemeClr val="bg1"/>
                </a:solidFill>
                <a:latin typeface="+mn-lt"/>
              </a:rPr>
              <a:t>5) Referências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11C4F984-43DF-25E8-C7B5-4813A2FE3747}"/>
              </a:ext>
            </a:extLst>
          </p:cNvPr>
          <p:cNvSpPr txBox="1"/>
          <p:nvPr/>
        </p:nvSpPr>
        <p:spPr>
          <a:xfrm>
            <a:off x="5637178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4" name="Espaço Reservado para Conteúdo 13">
            <a:extLst>
              <a:ext uri="{FF2B5EF4-FFF2-40B4-BE49-F238E27FC236}">
                <a16:creationId xmlns:a16="http://schemas.microsoft.com/office/drawing/2014/main" id="{45CB0E8D-1D80-9EF8-3269-37F361087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709" y="2071991"/>
            <a:ext cx="10739337" cy="4640094"/>
          </a:xfrm>
        </p:spPr>
        <p:txBody>
          <a:bodyPr>
            <a:normAutofit/>
          </a:bodyPr>
          <a:lstStyle/>
          <a:p>
            <a:endParaRPr lang="pt-BR" sz="2000" dirty="0">
              <a:solidFill>
                <a:srgbClr val="6A4A1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458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CD6828-EE71-BE75-4627-1FFEF6DC4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AF4E91-2025-044F-C6CE-4A25A5C72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3162" y="491247"/>
            <a:ext cx="3039893" cy="437743"/>
          </a:xfrm>
          <a:prstGeom prst="round2DiagRect">
            <a:avLst/>
          </a:prstGeom>
          <a:solidFill>
            <a:srgbClr val="6A4A12"/>
          </a:solidFill>
        </p:spPr>
        <p:txBody>
          <a:bodyPr anchor="t">
            <a:noAutofit/>
          </a:bodyPr>
          <a:lstStyle/>
          <a:p>
            <a:pPr algn="l"/>
            <a:r>
              <a:rPr lang="pt-BR" sz="2800" b="1" dirty="0">
                <a:solidFill>
                  <a:schemeClr val="bg1"/>
                </a:solidFill>
                <a:latin typeface="+mn-lt"/>
              </a:rPr>
              <a:t>6) Agradecimentos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9FEC92AF-28DB-C27C-4FAD-2A434B441B8C}"/>
              </a:ext>
            </a:extLst>
          </p:cNvPr>
          <p:cNvSpPr txBox="1"/>
          <p:nvPr/>
        </p:nvSpPr>
        <p:spPr>
          <a:xfrm>
            <a:off x="5637178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14" name="Espaço Reservado para Conteúdo 13">
            <a:extLst>
              <a:ext uri="{FF2B5EF4-FFF2-40B4-BE49-F238E27FC236}">
                <a16:creationId xmlns:a16="http://schemas.microsoft.com/office/drawing/2014/main" id="{178AAD28-7C8B-1312-75F2-FEE1DFE86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4709" y="2071991"/>
            <a:ext cx="10739337" cy="4640094"/>
          </a:xfrm>
        </p:spPr>
        <p:txBody>
          <a:bodyPr>
            <a:normAutofit/>
          </a:bodyPr>
          <a:lstStyle/>
          <a:p>
            <a:endParaRPr lang="pt-BR" sz="2000" dirty="0">
              <a:solidFill>
                <a:srgbClr val="6A4A1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380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F67073-D134-5BE4-635F-5C3F80C9F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:a16="http://schemas.microsoft.com/office/drawing/2014/main" id="{D18234CF-4281-9EF3-C7EE-EC1E44C2AB64}"/>
              </a:ext>
            </a:extLst>
          </p:cNvPr>
          <p:cNvSpPr txBox="1"/>
          <p:nvPr/>
        </p:nvSpPr>
        <p:spPr>
          <a:xfrm>
            <a:off x="5637178" y="2971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3901622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84</Words>
  <Application>Microsoft Office PowerPoint</Application>
  <PresentationFormat>Widescreen</PresentationFormat>
  <Paragraphs>20</Paragraphs>
  <Slides>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1) Introdução</vt:lpstr>
      <vt:lpstr>2) Metodologia</vt:lpstr>
      <vt:lpstr>3) Resultados e Discussões</vt:lpstr>
      <vt:lpstr>4) Considerações Finais</vt:lpstr>
      <vt:lpstr>5) Referências</vt:lpstr>
      <vt:lpstr>6) Agradecimentos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Grupo de Trabalho X Grupo de Trabalho X</dc:title>
  <dc:creator>Com Tudo Propaganda</dc:creator>
  <cp:lastModifiedBy>Com Tudo Propaganda</cp:lastModifiedBy>
  <cp:revision>8</cp:revision>
  <dcterms:created xsi:type="dcterms:W3CDTF">2021-11-13T00:33:16Z</dcterms:created>
  <dcterms:modified xsi:type="dcterms:W3CDTF">2026-02-04T07:03:59Z</dcterms:modified>
</cp:coreProperties>
</file>